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6D00"/>
    <a:srgbClr val="E5AD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53C2BF-7ECB-D94F-96EC-97E39C2265D8}" v="6" dt="2025-01-06T10:15:34.1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>
      <p:cViewPr varScale="1">
        <p:scale>
          <a:sx n="121" d="100"/>
          <a:sy n="121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202402025" userId="758899fb-7ab6-492a-9c09-83714e365389" providerId="ADAL" clId="{9E0E51F3-719C-4666-BD74-741BDE6CE286}"/>
    <pc:docChg chg="modSld">
      <pc:chgData name="202402025" userId="758899fb-7ab6-492a-9c09-83714e365389" providerId="ADAL" clId="{9E0E51F3-719C-4666-BD74-741BDE6CE286}" dt="2025-01-05T07:22:38.523" v="1" actId="1076"/>
      <pc:docMkLst>
        <pc:docMk/>
      </pc:docMkLst>
      <pc:sldChg chg="modSp mod">
        <pc:chgData name="202402025" userId="758899fb-7ab6-492a-9c09-83714e365389" providerId="ADAL" clId="{9E0E51F3-719C-4666-BD74-741BDE6CE286}" dt="2025-01-05T07:22:38.523" v="1" actId="1076"/>
        <pc:sldMkLst>
          <pc:docMk/>
          <pc:sldMk cId="1552260299" sldId="257"/>
        </pc:sldMkLst>
        <pc:grpChg chg="mod">
          <ac:chgData name="202402025" userId="758899fb-7ab6-492a-9c09-83714e365389" providerId="ADAL" clId="{9E0E51F3-719C-4666-BD74-741BDE6CE286}" dt="2025-01-05T07:22:32.861" v="0" actId="1076"/>
          <ac:grpSpMkLst>
            <pc:docMk/>
            <pc:sldMk cId="1552260299" sldId="257"/>
            <ac:grpSpMk id="16" creationId="{570A6B49-8B1F-CD1D-C401-BCC441005227}"/>
          </ac:grpSpMkLst>
        </pc:grpChg>
        <pc:grpChg chg="mod">
          <ac:chgData name="202402025" userId="758899fb-7ab6-492a-9c09-83714e365389" providerId="ADAL" clId="{9E0E51F3-719C-4666-BD74-741BDE6CE286}" dt="2025-01-05T07:22:38.523" v="1" actId="1076"/>
          <ac:grpSpMkLst>
            <pc:docMk/>
            <pc:sldMk cId="1552260299" sldId="257"/>
            <ac:grpSpMk id="73" creationId="{E22DC431-60F5-5257-BEA4-6A744141C1B8}"/>
          </ac:grpSpMkLst>
        </pc:grpChg>
      </pc:sldChg>
    </pc:docChg>
  </pc:docChgLst>
  <pc:docChgLst>
    <pc:chgData name="202402025" userId="758899fb-7ab6-492a-9c09-83714e365389" providerId="ADAL" clId="{2653C2BF-7ECB-D94F-96EC-97E39C2265D8}"/>
    <pc:docChg chg="undo custSel addSld delSld modSld">
      <pc:chgData name="202402025" userId="758899fb-7ab6-492a-9c09-83714e365389" providerId="ADAL" clId="{2653C2BF-7ECB-D94F-96EC-97E39C2265D8}" dt="2025-01-06T10:16:11.330" v="409" actId="1076"/>
      <pc:docMkLst>
        <pc:docMk/>
      </pc:docMkLst>
      <pc:sldChg chg="addSp delSp modSp mod">
        <pc:chgData name="202402025" userId="758899fb-7ab6-492a-9c09-83714e365389" providerId="ADAL" clId="{2653C2BF-7ECB-D94F-96EC-97E39C2265D8}" dt="2025-01-06T10:16:11.330" v="409" actId="1076"/>
        <pc:sldMkLst>
          <pc:docMk/>
          <pc:sldMk cId="3689930458" sldId="256"/>
        </pc:sldMkLst>
        <pc:spChg chg="mod">
          <ac:chgData name="202402025" userId="758899fb-7ab6-492a-9c09-83714e365389" providerId="ADAL" clId="{2653C2BF-7ECB-D94F-96EC-97E39C2265D8}" dt="2025-01-06T10:14:20.278" v="390" actId="571"/>
          <ac:spMkLst>
            <pc:docMk/>
            <pc:sldMk cId="3689930458" sldId="256"/>
            <ac:spMk id="3" creationId="{BA1C9CF8-CE3D-AA54-6587-325078D5850F}"/>
          </ac:spMkLst>
        </pc:spChg>
        <pc:spChg chg="add del mod">
          <ac:chgData name="202402025" userId="758899fb-7ab6-492a-9c09-83714e365389" providerId="ADAL" clId="{2653C2BF-7ECB-D94F-96EC-97E39C2265D8}" dt="2025-01-06T10:15:00.572" v="400"/>
          <ac:spMkLst>
            <pc:docMk/>
            <pc:sldMk cId="3689930458" sldId="256"/>
            <ac:spMk id="7" creationId="{88ADD93E-ADD9-80F2-56CC-940B32F3D89B}"/>
          </ac:spMkLst>
        </pc:spChg>
        <pc:spChg chg="mod">
          <ac:chgData name="202402025" userId="758899fb-7ab6-492a-9c09-83714e365389" providerId="ADAL" clId="{2653C2BF-7ECB-D94F-96EC-97E39C2265D8}" dt="2025-01-06T10:15:17.888" v="401"/>
          <ac:spMkLst>
            <pc:docMk/>
            <pc:sldMk cId="3689930458" sldId="256"/>
            <ac:spMk id="12" creationId="{75C32354-C4C4-2CD3-5C8F-96AFF2B2E7EC}"/>
          </ac:spMkLst>
        </pc:spChg>
        <pc:spChg chg="mod">
          <ac:chgData name="202402025" userId="758899fb-7ab6-492a-9c09-83714e365389" providerId="ADAL" clId="{2653C2BF-7ECB-D94F-96EC-97E39C2265D8}" dt="2025-01-06T10:15:53.589" v="407" actId="1076"/>
          <ac:spMkLst>
            <pc:docMk/>
            <pc:sldMk cId="3689930458" sldId="256"/>
            <ac:spMk id="16" creationId="{EA337B3E-A1E9-0307-8CA6-9FF41E755097}"/>
          </ac:spMkLst>
        </pc:spChg>
        <pc:spChg chg="add del mod topLvl">
          <ac:chgData name="202402025" userId="758899fb-7ab6-492a-9c09-83714e365389" providerId="ADAL" clId="{2653C2BF-7ECB-D94F-96EC-97E39C2265D8}" dt="2025-01-06T10:14:28.397" v="393" actId="21"/>
          <ac:spMkLst>
            <pc:docMk/>
            <pc:sldMk cId="3689930458" sldId="256"/>
            <ac:spMk id="46" creationId="{5F3A6A5D-56C3-8238-4D9B-BC9DFD247F63}"/>
          </ac:spMkLst>
        </pc:spChg>
        <pc:spChg chg="add mod">
          <ac:chgData name="202402025" userId="758899fb-7ab6-492a-9c09-83714e365389" providerId="ADAL" clId="{2653C2BF-7ECB-D94F-96EC-97E39C2265D8}" dt="2025-01-06T10:14:36.091" v="395" actId="1076"/>
          <ac:spMkLst>
            <pc:docMk/>
            <pc:sldMk cId="3689930458" sldId="256"/>
            <ac:spMk id="54" creationId="{755A6E2E-DB4B-C385-6D5D-666F9CCECF2E}"/>
          </ac:spMkLst>
        </pc:spChg>
        <pc:spChg chg="add mod">
          <ac:chgData name="202402025" userId="758899fb-7ab6-492a-9c09-83714e365389" providerId="ADAL" clId="{2653C2BF-7ECB-D94F-96EC-97E39C2265D8}" dt="2024-12-18T06:59:47.035" v="207" actId="164"/>
          <ac:spMkLst>
            <pc:docMk/>
            <pc:sldMk cId="3689930458" sldId="256"/>
            <ac:spMk id="56" creationId="{927935C3-5EAA-8B34-098E-61008428DBD1}"/>
          </ac:spMkLst>
        </pc:spChg>
        <pc:grpChg chg="add del mod">
          <ac:chgData name="202402025" userId="758899fb-7ab6-492a-9c09-83714e365389" providerId="ADAL" clId="{2653C2BF-7ECB-D94F-96EC-97E39C2265D8}" dt="2025-01-06T10:14:23.616" v="391" actId="21"/>
          <ac:grpSpMkLst>
            <pc:docMk/>
            <pc:sldMk cId="3689930458" sldId="256"/>
            <ac:grpSpMk id="2" creationId="{2EB39AED-006C-066D-933C-5928F497B4C7}"/>
          </ac:grpSpMkLst>
        </pc:grpChg>
        <pc:grpChg chg="add mod">
          <ac:chgData name="202402025" userId="758899fb-7ab6-492a-9c09-83714e365389" providerId="ADAL" clId="{2653C2BF-7ECB-D94F-96EC-97E39C2265D8}" dt="2025-01-06T10:15:17.888" v="401"/>
          <ac:grpSpMkLst>
            <pc:docMk/>
            <pc:sldMk cId="3689930458" sldId="256"/>
            <ac:grpSpMk id="8" creationId="{DB599DF7-2DCA-311A-F37F-0118798DFABC}"/>
          </ac:grpSpMkLst>
        </pc:grpChg>
        <pc:grpChg chg="add mod">
          <ac:chgData name="202402025" userId="758899fb-7ab6-492a-9c09-83714e365389" providerId="ADAL" clId="{2653C2BF-7ECB-D94F-96EC-97E39C2265D8}" dt="2025-01-06T10:16:11.330" v="409" actId="1076"/>
          <ac:grpSpMkLst>
            <pc:docMk/>
            <pc:sldMk cId="3689930458" sldId="256"/>
            <ac:grpSpMk id="14" creationId="{44849968-E45B-A188-F9F2-A9D05E039F61}"/>
          </ac:grpSpMkLst>
        </pc:grpChg>
        <pc:grpChg chg="mod">
          <ac:chgData name="202402025" userId="758899fb-7ab6-492a-9c09-83714e365389" providerId="ADAL" clId="{2653C2BF-7ECB-D94F-96EC-97E39C2265D8}" dt="2025-01-06T10:15:34.153" v="403"/>
          <ac:grpSpMkLst>
            <pc:docMk/>
            <pc:sldMk cId="3689930458" sldId="256"/>
            <ac:grpSpMk id="15" creationId="{CF3C2096-9AF9-E847-F086-4EF7EF0B6521}"/>
          </ac:grpSpMkLst>
        </pc:grpChg>
        <pc:grpChg chg="mod">
          <ac:chgData name="202402025" userId="758899fb-7ab6-492a-9c09-83714e365389" providerId="ADAL" clId="{2653C2BF-7ECB-D94F-96EC-97E39C2265D8}" dt="2024-12-18T06:16:18.305" v="0" actId="1076"/>
          <ac:grpSpMkLst>
            <pc:docMk/>
            <pc:sldMk cId="3689930458" sldId="256"/>
            <ac:grpSpMk id="44" creationId="{547719BA-0A01-88B2-8576-BEA5C976A81D}"/>
          </ac:grpSpMkLst>
        </pc:grpChg>
        <pc:grpChg chg="add del mod">
          <ac:chgData name="202402025" userId="758899fb-7ab6-492a-9c09-83714e365389" providerId="ADAL" clId="{2653C2BF-7ECB-D94F-96EC-97E39C2265D8}" dt="2025-01-06T10:14:33.061" v="394" actId="21"/>
          <ac:grpSpMkLst>
            <pc:docMk/>
            <pc:sldMk cId="3689930458" sldId="256"/>
            <ac:grpSpMk id="57" creationId="{53AE5A71-F2FF-C836-8539-BB2F78440F96}"/>
          </ac:grpSpMkLst>
        </pc:grpChg>
        <pc:grpChg chg="add del mod">
          <ac:chgData name="202402025" userId="758899fb-7ab6-492a-9c09-83714e365389" providerId="ADAL" clId="{2653C2BF-7ECB-D94F-96EC-97E39C2265D8}" dt="2025-01-06T10:14:26.295" v="392" actId="21"/>
          <ac:grpSpMkLst>
            <pc:docMk/>
            <pc:sldMk cId="3689930458" sldId="256"/>
            <ac:grpSpMk id="58" creationId="{66BAA98C-F024-4668-C0FC-36DE55AF9055}"/>
          </ac:grpSpMkLst>
        </pc:grpChg>
        <pc:picChg chg="mod">
          <ac:chgData name="202402025" userId="758899fb-7ab6-492a-9c09-83714e365389" providerId="ADAL" clId="{2653C2BF-7ECB-D94F-96EC-97E39C2265D8}" dt="2025-01-06T10:14:20.278" v="390" actId="571"/>
          <ac:picMkLst>
            <pc:docMk/>
            <pc:sldMk cId="3689930458" sldId="256"/>
            <ac:picMk id="4" creationId="{B591F351-EE81-1BCB-0B38-B58C7D4CA96B}"/>
          </ac:picMkLst>
        </pc:picChg>
        <pc:picChg chg="add mod">
          <ac:chgData name="202402025" userId="758899fb-7ab6-492a-9c09-83714e365389" providerId="ADAL" clId="{2653C2BF-7ECB-D94F-96EC-97E39C2265D8}" dt="2025-01-06T10:14:48.605" v="397"/>
          <ac:picMkLst>
            <pc:docMk/>
            <pc:sldMk cId="3689930458" sldId="256"/>
            <ac:picMk id="6" creationId="{B19ED245-D60F-CD7A-83E2-95859C6A993E}"/>
          </ac:picMkLst>
        </pc:picChg>
        <pc:picChg chg="mod">
          <ac:chgData name="202402025" userId="758899fb-7ab6-492a-9c09-83714e365389" providerId="ADAL" clId="{2653C2BF-7ECB-D94F-96EC-97E39C2265D8}" dt="2025-01-06T10:15:17.888" v="401"/>
          <ac:picMkLst>
            <pc:docMk/>
            <pc:sldMk cId="3689930458" sldId="256"/>
            <ac:picMk id="9" creationId="{EF6168C4-F64D-8DB4-D9E4-1A159FFAC82C}"/>
          </ac:picMkLst>
        </pc:picChg>
        <pc:picChg chg="mod">
          <ac:chgData name="202402025" userId="758899fb-7ab6-492a-9c09-83714e365389" providerId="ADAL" clId="{2653C2BF-7ECB-D94F-96EC-97E39C2265D8}" dt="2025-01-06T10:15:17.888" v="401"/>
          <ac:picMkLst>
            <pc:docMk/>
            <pc:sldMk cId="3689930458" sldId="256"/>
            <ac:picMk id="11" creationId="{55FA6731-49E0-C0BB-FF82-03A16FEB3EDB}"/>
          </ac:picMkLst>
        </pc:picChg>
        <pc:picChg chg="mod">
          <ac:chgData name="202402025" userId="758899fb-7ab6-492a-9c09-83714e365389" providerId="ADAL" clId="{2653C2BF-7ECB-D94F-96EC-97E39C2265D8}" dt="2025-01-06T10:15:34.153" v="403"/>
          <ac:picMkLst>
            <pc:docMk/>
            <pc:sldMk cId="3689930458" sldId="256"/>
            <ac:picMk id="17" creationId="{890603EC-5774-275C-62BD-441D43AC226E}"/>
          </ac:picMkLst>
        </pc:picChg>
        <pc:picChg chg="mod">
          <ac:chgData name="202402025" userId="758899fb-7ab6-492a-9c09-83714e365389" providerId="ADAL" clId="{2653C2BF-7ECB-D94F-96EC-97E39C2265D8}" dt="2025-01-06T10:15:34.153" v="403"/>
          <ac:picMkLst>
            <pc:docMk/>
            <pc:sldMk cId="3689930458" sldId="256"/>
            <ac:picMk id="18" creationId="{5DB42B65-D545-61D2-FEBD-28533F043ACC}"/>
          </ac:picMkLst>
        </pc:picChg>
        <pc:picChg chg="add del mod topLvl">
          <ac:chgData name="202402025" userId="758899fb-7ab6-492a-9c09-83714e365389" providerId="ADAL" clId="{2653C2BF-7ECB-D94F-96EC-97E39C2265D8}" dt="2025-01-06T10:14:26.295" v="392" actId="21"/>
          <ac:picMkLst>
            <pc:docMk/>
            <pc:sldMk cId="3689930458" sldId="256"/>
            <ac:picMk id="48" creationId="{D83278E1-EE8B-BCDA-0910-0DF4AEBFF68A}"/>
          </ac:picMkLst>
        </pc:picChg>
        <pc:picChg chg="add mod">
          <ac:chgData name="202402025" userId="758899fb-7ab6-492a-9c09-83714e365389" providerId="ADAL" clId="{2653C2BF-7ECB-D94F-96EC-97E39C2265D8}" dt="2025-01-06T10:14:39.475" v="396" actId="1076"/>
          <ac:picMkLst>
            <pc:docMk/>
            <pc:sldMk cId="3689930458" sldId="256"/>
            <ac:picMk id="53" creationId="{BCBEBB51-9EE2-F28B-A4F0-FCDCA221984E}"/>
          </ac:picMkLst>
        </pc:picChg>
        <pc:picChg chg="add mod">
          <ac:chgData name="202402025" userId="758899fb-7ab6-492a-9c09-83714e365389" providerId="ADAL" clId="{2653C2BF-7ECB-D94F-96EC-97E39C2265D8}" dt="2024-12-18T07:23:46.153" v="386" actId="1076"/>
          <ac:picMkLst>
            <pc:docMk/>
            <pc:sldMk cId="3689930458" sldId="256"/>
            <ac:picMk id="55" creationId="{FC3500B4-AEAC-4BC5-615B-D314CA7CFC86}"/>
          </ac:picMkLst>
        </pc:picChg>
      </pc:sldChg>
      <pc:sldChg chg="addSp delSp modSp new del mod">
        <pc:chgData name="202402025" userId="758899fb-7ab6-492a-9c09-83714e365389" providerId="ADAL" clId="{2653C2BF-7ECB-D94F-96EC-97E39C2265D8}" dt="2025-01-06T10:16:04.670" v="408" actId="2696"/>
        <pc:sldMkLst>
          <pc:docMk/>
          <pc:sldMk cId="1552260299" sldId="257"/>
        </pc:sldMkLst>
        <pc:spChg chg="add mod">
          <ac:chgData name="202402025" userId="758899fb-7ab6-492a-9c09-83714e365389" providerId="ADAL" clId="{2653C2BF-7ECB-D94F-96EC-97E39C2265D8}" dt="2024-12-18T06:49:07.457" v="120" actId="962"/>
          <ac:spMkLst>
            <pc:docMk/>
            <pc:sldMk cId="1552260299" sldId="257"/>
            <ac:spMk id="11" creationId="{9D88B98B-06F2-0BA0-75CD-B7389C09A247}"/>
          </ac:spMkLst>
        </pc:spChg>
        <pc:spChg chg="add mod">
          <ac:chgData name="202402025" userId="758899fb-7ab6-492a-9c09-83714e365389" providerId="ADAL" clId="{2653C2BF-7ECB-D94F-96EC-97E39C2265D8}" dt="2024-12-18T06:57:51.541" v="199" actId="164"/>
          <ac:spMkLst>
            <pc:docMk/>
            <pc:sldMk cId="1552260299" sldId="257"/>
            <ac:spMk id="13" creationId="{D9F126EC-5C20-F437-A0DB-124617883366}"/>
          </ac:spMkLst>
        </pc:spChg>
        <pc:spChg chg="add mod">
          <ac:chgData name="202402025" userId="758899fb-7ab6-492a-9c09-83714e365389" providerId="ADAL" clId="{2653C2BF-7ECB-D94F-96EC-97E39C2265D8}" dt="2024-12-18T07:18:25.846" v="379" actId="164"/>
          <ac:spMkLst>
            <pc:docMk/>
            <pc:sldMk cId="1552260299" sldId="257"/>
            <ac:spMk id="25" creationId="{5366366A-BF9E-BE45-2D9A-4824ADAB5357}"/>
          </ac:spMkLst>
        </pc:spChg>
        <pc:grpChg chg="add del mod">
          <ac:chgData name="202402025" userId="758899fb-7ab6-492a-9c09-83714e365389" providerId="ADAL" clId="{2653C2BF-7ECB-D94F-96EC-97E39C2265D8}" dt="2025-01-06T10:15:25.895" v="402" actId="21"/>
          <ac:grpSpMkLst>
            <pc:docMk/>
            <pc:sldMk cId="1552260299" sldId="257"/>
            <ac:grpSpMk id="16" creationId="{570A6B49-8B1F-CD1D-C401-BCC441005227}"/>
          </ac:grpSpMkLst>
        </pc:grpChg>
        <pc:grpChg chg="add mod">
          <ac:chgData name="202402025" userId="758899fb-7ab6-492a-9c09-83714e365389" providerId="ADAL" clId="{2653C2BF-7ECB-D94F-96EC-97E39C2265D8}" dt="2024-12-18T07:18:25.846" v="379" actId="164"/>
          <ac:grpSpMkLst>
            <pc:docMk/>
            <pc:sldMk cId="1552260299" sldId="257"/>
            <ac:grpSpMk id="23" creationId="{E94B99F1-0CDD-2187-E94A-D0701ECF8CD0}"/>
          </ac:grpSpMkLst>
        </pc:grpChg>
        <pc:grpChg chg="add mod">
          <ac:chgData name="202402025" userId="758899fb-7ab6-492a-9c09-83714e365389" providerId="ADAL" clId="{2653C2BF-7ECB-D94F-96EC-97E39C2265D8}" dt="2024-12-18T07:18:25.846" v="379" actId="164"/>
          <ac:grpSpMkLst>
            <pc:docMk/>
            <pc:sldMk cId="1552260299" sldId="257"/>
            <ac:grpSpMk id="73" creationId="{E22DC431-60F5-5257-BEA4-6A744141C1B8}"/>
          </ac:grpSpMkLst>
        </pc:grpChg>
        <pc:picChg chg="add mod">
          <ac:chgData name="202402025" userId="758899fb-7ab6-492a-9c09-83714e365389" providerId="ADAL" clId="{2653C2BF-7ECB-D94F-96EC-97E39C2265D8}" dt="2024-12-18T06:57:51.541" v="199" actId="164"/>
          <ac:picMkLst>
            <pc:docMk/>
            <pc:sldMk cId="1552260299" sldId="257"/>
            <ac:picMk id="10" creationId="{542B623A-A47A-6843-26FA-CE69625C7CF2}"/>
          </ac:picMkLst>
        </pc:picChg>
        <pc:picChg chg="add mod">
          <ac:chgData name="202402025" userId="758899fb-7ab6-492a-9c09-83714e365389" providerId="ADAL" clId="{2653C2BF-7ECB-D94F-96EC-97E39C2265D8}" dt="2024-12-18T06:57:51.541" v="199" actId="164"/>
          <ac:picMkLst>
            <pc:docMk/>
            <pc:sldMk cId="1552260299" sldId="257"/>
            <ac:picMk id="15" creationId="{EB29C277-998C-9FC4-6D6A-4245228EA09A}"/>
          </ac:picMkLst>
        </pc:picChg>
        <pc:picChg chg="add mod">
          <ac:chgData name="202402025" userId="758899fb-7ab6-492a-9c09-83714e365389" providerId="ADAL" clId="{2653C2BF-7ECB-D94F-96EC-97E39C2265D8}" dt="2024-12-18T07:09:42.901" v="265" actId="164"/>
          <ac:picMkLst>
            <pc:docMk/>
            <pc:sldMk cId="1552260299" sldId="257"/>
            <ac:picMk id="20" creationId="{6E4E21BF-18F7-E387-15A1-7DC0F7C69319}"/>
          </ac:picMkLst>
        </pc:picChg>
        <pc:picChg chg="add mod">
          <ac:chgData name="202402025" userId="758899fb-7ab6-492a-9c09-83714e365389" providerId="ADAL" clId="{2653C2BF-7ECB-D94F-96EC-97E39C2265D8}" dt="2024-12-18T07:09:42.901" v="265" actId="164"/>
          <ac:picMkLst>
            <pc:docMk/>
            <pc:sldMk cId="1552260299" sldId="257"/>
            <ac:picMk id="22" creationId="{6E72834F-1996-1E3C-7A81-41BC42CDEB6C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703793-0026-6F67-A1DC-5EB61CA9C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8A5FCE5-B5C0-C111-E284-20D1A284FD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C2E2263-E4EB-49C3-A439-74F282ED5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4D48E2-705E-0D09-9BDD-8E4B1B54C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0FAB458-B986-89FC-EC8F-DCDF866A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2709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D7BD45-750D-29FF-7E42-C5AD32E48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B9F8621-2995-CF92-9640-999CAAD713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F0DC279-DC65-0439-8A5C-1AB624D85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08D3AA8-718A-1EAA-07C7-CD89414C6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3369F93-AA25-F924-0525-B9B2FA969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9547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3ADF302-976E-D4A9-3056-59CAEBD6EE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5F5501E-85C6-A879-7EDF-DC2E55338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D2D8920-1403-4792-B527-6A4BFA5F4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96BC067-B7A8-BF8E-DF9A-BCB003C6B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C99F312-3383-1ECC-F3E8-0CF77416C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598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5AC089-F13A-522E-A5C1-C0F0398DB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ECCCE3A-726F-A10B-D0A0-B5D17F302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4B5BB57-2212-AFAE-FE5C-81E819EED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F15FE7-A900-5BB1-BDC8-3D31945F1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6948C03-0AEC-F05B-CEE4-20C9C4C25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4808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C14324-FB91-1771-2AC4-78BE0899B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050CE70-D6DA-9EA8-0D7D-78AAB0623B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1F63E49-F648-86CD-41E5-984F8DC0A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6BD11D2-6222-8C3E-325E-7AEB95984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A25F54-C9E8-9F34-05D5-1019D3DC3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691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06F0F4-82C4-3D0F-3E9F-032F35D18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7E58603-119A-CD07-66E8-0B6501A375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426435A-5FAC-03EA-EC7B-BF56823CB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F29C1CE-29E8-CA6D-9DD8-7C5B0EED8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7C32C05-2FA7-9497-22EE-98B524C84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F91E333-309E-46ED-BF09-7B9CAE12B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4270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614719-C8D9-A9E2-6BCB-972D963CA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43950E5-799A-10FC-DB45-7AA0DD818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A4BA47B-0A72-A77B-F8A0-1D13AE4361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44DF5C6-6888-C0DF-F764-F2B9746A0A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A6C0EA6-64F5-E524-D7ED-BE89C4E01B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66FCDC7-9E26-9434-82AA-6F209F59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BE38EE1-F7A6-1CC9-E513-96EAC7026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3D76713-BC0E-88E6-3CCE-B77377CC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7868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56E144-99F0-8A68-6DC9-C03ABBC31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A64FBEC-FFC0-33D9-3BDF-DB4CCBFD7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94971A-23E3-13A5-9DFD-8C62F1EA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CA07746-A168-E846-87BE-C38AF5F88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7071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DCED33D-87F1-D8E7-2E2D-E89D65405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E71D96C-2547-E0B2-A914-065F868C5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ACDB2DF-D5AD-AE8B-05E7-ED437AACD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0409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5258F3-F0FD-C005-0471-293972CCE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3A5F9D-0958-A63F-B6D3-7019A35C2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A3E983E-A360-2272-BA23-FD35C2D1CD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E1BF3B2-A755-3C14-54C6-970F9F128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D1F300D-6394-63A0-C0E6-BC967D3FE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7D399DC-A4F2-6BF7-2806-52325B505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986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DEC5D5-7E9E-55D5-1847-B0187DD98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7B13D08-F408-7206-8BFA-77E3DABACE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937B4C4-9190-CE4B-961F-6CA4F08A00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E15DF42-08D0-11D2-FA48-484C1C63C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EB1EC6D-D5A2-284C-0ECF-4E6F0F2EE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5F60DD4-603F-9C9D-D69A-837D521DE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0679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86DB6F7-9B37-B57B-1AE1-55565377C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FB79B87-CFF9-BB60-ED0C-FB235D137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801C465-1C61-6A57-F709-55837DFD41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C00158-F6E1-E449-9A76-A33D882ED5DD}" type="datetimeFigureOut">
              <a:rPr kumimoji="1" lang="ja-JP" altLang="en-US" smtClean="0"/>
              <a:t>2025/1/6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24ABB02-1045-05A3-C0B8-D1BFFC17D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C143D83-278B-F144-2C14-05F51DB666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5A8AEC-CE62-C842-9BC2-23D14BF7CCE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250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hyperlink" Target="https://pixabay.com/en/isolated-white-gorilla-monkey-ape-1050384/" TargetMode="External"/><Relationship Id="rId3" Type="http://schemas.microsoft.com/office/2007/relationships/hdphoto" Target="../media/hdphoto1.wdp"/><Relationship Id="rId7" Type="http://schemas.openxmlformats.org/officeDocument/2006/relationships/hyperlink" Target="https://pixabay.com/ja/photos/%E6%A3%AE%E3%81%AE%E5%B0%8F%E9%81%93-%E3%83%95%E3%82%A9%E3%83%AC%E3%82%B9%E3%83%88-%E6%9C%A8-%E7%B7%91-2792684/" TargetMode="External"/><Relationship Id="rId12" Type="http://schemas.microsoft.com/office/2007/relationships/hdphoto" Target="../media/hdphoto3.wdp"/><Relationship Id="rId2" Type="http://schemas.openxmlformats.org/officeDocument/2006/relationships/image" Target="../media/image1.png"/><Relationship Id="rId16" Type="http://schemas.openxmlformats.org/officeDocument/2006/relationships/hyperlink" Target="https://pixabay.com/ja/%E3%83%90%E3%83%8A%E3%83%8A-%E3%83%95%E3%83%AB%E3%83%BC%E3%83%84-%E6%9E%9C%E7%89%A9-%E9%BB%84%E8%89%B2-%E3%83%93%E3%82%BF%E3%83%9F%E3%83%B3-%E5%81%A5%E5%BA%B7-1531581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5" Type="http://schemas.microsoft.com/office/2007/relationships/hdphoto" Target="../media/hdphoto4.wdp"/><Relationship Id="rId10" Type="http://schemas.openxmlformats.org/officeDocument/2006/relationships/hyperlink" Target="https://www.flickr.com/photos/55658968@N00/8853426414" TargetMode="External"/><Relationship Id="rId4" Type="http://schemas.openxmlformats.org/officeDocument/2006/relationships/hyperlink" Target="https://www.pexels.com/ja-jp/photo/3317038/" TargetMode="External"/><Relationship Id="rId9" Type="http://schemas.microsoft.com/office/2007/relationships/hdphoto" Target="../media/hdphoto2.wdp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755A6E2E-DB4B-C385-6D5D-666F9CCECF2E}"/>
              </a:ext>
            </a:extLst>
          </p:cNvPr>
          <p:cNvSpPr/>
          <p:nvPr/>
        </p:nvSpPr>
        <p:spPr>
          <a:xfrm>
            <a:off x="7302720" y="4648019"/>
            <a:ext cx="2668385" cy="83917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547719BA-0A01-88B2-8576-BEA5C976A81D}"/>
              </a:ext>
            </a:extLst>
          </p:cNvPr>
          <p:cNvGrpSpPr/>
          <p:nvPr/>
        </p:nvGrpSpPr>
        <p:grpSpPr>
          <a:xfrm>
            <a:off x="6641882" y="927808"/>
            <a:ext cx="3394823" cy="2659130"/>
            <a:chOff x="4846333" y="1143940"/>
            <a:chExt cx="3394823" cy="2659130"/>
          </a:xfrm>
        </p:grpSpPr>
        <p:sp>
          <p:nvSpPr>
            <p:cNvPr id="5" name="円/楕円 4">
              <a:extLst>
                <a:ext uri="{FF2B5EF4-FFF2-40B4-BE49-F238E27FC236}">
                  <a16:creationId xmlns:a16="http://schemas.microsoft.com/office/drawing/2014/main" id="{2F7657F0-A39C-0F61-4264-E75CB34264A7}"/>
                </a:ext>
              </a:extLst>
            </p:cNvPr>
            <p:cNvSpPr>
              <a:spLocks/>
            </p:cNvSpPr>
            <p:nvPr/>
          </p:nvSpPr>
          <p:spPr>
            <a:xfrm>
              <a:off x="5167588" y="1143940"/>
              <a:ext cx="2659130" cy="2659130"/>
            </a:xfrm>
            <a:prstGeom prst="ellipse">
              <a:avLst/>
            </a:prstGeom>
            <a:gradFill>
              <a:gsLst>
                <a:gs pos="0">
                  <a:schemeClr val="accent2">
                    <a:satMod val="103000"/>
                    <a:tint val="94000"/>
                    <a:lumMod val="84773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</a:gra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3" name="グループ化 42">
              <a:extLst>
                <a:ext uri="{FF2B5EF4-FFF2-40B4-BE49-F238E27FC236}">
                  <a16:creationId xmlns:a16="http://schemas.microsoft.com/office/drawing/2014/main" id="{8F212966-7D1C-B0EA-E195-CA40CC592391}"/>
                </a:ext>
              </a:extLst>
            </p:cNvPr>
            <p:cNvGrpSpPr/>
            <p:nvPr/>
          </p:nvGrpSpPr>
          <p:grpSpPr>
            <a:xfrm>
              <a:off x="5167588" y="1143940"/>
              <a:ext cx="2659130" cy="2659130"/>
              <a:chOff x="6060027" y="1054225"/>
              <a:chExt cx="2659130" cy="2659130"/>
            </a:xfrm>
          </p:grpSpPr>
          <p:grpSp>
            <p:nvGrpSpPr>
              <p:cNvPr id="35" name="グループ化 34">
                <a:extLst>
                  <a:ext uri="{FF2B5EF4-FFF2-40B4-BE49-F238E27FC236}">
                    <a16:creationId xmlns:a16="http://schemas.microsoft.com/office/drawing/2014/main" id="{F5C3AAC3-00BC-BF43-1C4C-16265C7F3C91}"/>
                  </a:ext>
                </a:extLst>
              </p:cNvPr>
              <p:cNvGrpSpPr/>
              <p:nvPr/>
            </p:nvGrpSpPr>
            <p:grpSpPr>
              <a:xfrm>
                <a:off x="6060027" y="1054225"/>
                <a:ext cx="2659130" cy="2659130"/>
                <a:chOff x="3745934" y="3325331"/>
                <a:chExt cx="2659130" cy="2659130"/>
              </a:xfrm>
            </p:grpSpPr>
            <p:sp>
              <p:nvSpPr>
                <p:cNvPr id="27" name="星 32 26">
                  <a:extLst>
                    <a:ext uri="{FF2B5EF4-FFF2-40B4-BE49-F238E27FC236}">
                      <a16:creationId xmlns:a16="http://schemas.microsoft.com/office/drawing/2014/main" id="{4600D3EC-82EC-1998-718A-0514A757F028}"/>
                    </a:ext>
                  </a:extLst>
                </p:cNvPr>
                <p:cNvSpPr/>
                <p:nvPr/>
              </p:nvSpPr>
              <p:spPr>
                <a:xfrm rot="217106">
                  <a:off x="3745934" y="3325331"/>
                  <a:ext cx="2659130" cy="2659130"/>
                </a:xfrm>
                <a:prstGeom prst="star32">
                  <a:avLst>
                    <a:gd name="adj" fmla="val 0"/>
                  </a:avLst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34" name="グループ化 33">
                  <a:extLst>
                    <a:ext uri="{FF2B5EF4-FFF2-40B4-BE49-F238E27FC236}">
                      <a16:creationId xmlns:a16="http://schemas.microsoft.com/office/drawing/2014/main" id="{346848FA-E169-B3B7-A599-AE34013F53FF}"/>
                    </a:ext>
                  </a:extLst>
                </p:cNvPr>
                <p:cNvGrpSpPr/>
                <p:nvPr/>
              </p:nvGrpSpPr>
              <p:grpSpPr>
                <a:xfrm>
                  <a:off x="3745934" y="3325331"/>
                  <a:ext cx="2659130" cy="2659130"/>
                  <a:chOff x="5274366" y="2768283"/>
                  <a:chExt cx="2659130" cy="2659130"/>
                </a:xfrm>
              </p:grpSpPr>
              <p:sp>
                <p:nvSpPr>
                  <p:cNvPr id="25" name="星 32 24">
                    <a:extLst>
                      <a:ext uri="{FF2B5EF4-FFF2-40B4-BE49-F238E27FC236}">
                        <a16:creationId xmlns:a16="http://schemas.microsoft.com/office/drawing/2014/main" id="{4B8EEDE2-C0B3-18F9-A17A-84023D2A939A}"/>
                      </a:ext>
                    </a:extLst>
                  </p:cNvPr>
                  <p:cNvSpPr/>
                  <p:nvPr/>
                </p:nvSpPr>
                <p:spPr>
                  <a:xfrm>
                    <a:off x="5274366" y="2768283"/>
                    <a:ext cx="2659130" cy="2659130"/>
                  </a:xfrm>
                  <a:prstGeom prst="star32">
                    <a:avLst>
                      <a:gd name="adj" fmla="val 0"/>
                    </a:avLst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29" name="星 32 28">
                    <a:extLst>
                      <a:ext uri="{FF2B5EF4-FFF2-40B4-BE49-F238E27FC236}">
                        <a16:creationId xmlns:a16="http://schemas.microsoft.com/office/drawing/2014/main" id="{A19CB783-DF1F-2542-001B-30930F25C4DA}"/>
                      </a:ext>
                    </a:extLst>
                  </p:cNvPr>
                  <p:cNvSpPr/>
                  <p:nvPr/>
                </p:nvSpPr>
                <p:spPr>
                  <a:xfrm rot="465600">
                    <a:off x="5274366" y="2768283"/>
                    <a:ext cx="2659130" cy="2659130"/>
                  </a:xfrm>
                  <a:prstGeom prst="star32">
                    <a:avLst>
                      <a:gd name="adj" fmla="val 0"/>
                    </a:avLst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30" name="星 32 29">
                    <a:extLst>
                      <a:ext uri="{FF2B5EF4-FFF2-40B4-BE49-F238E27FC236}">
                        <a16:creationId xmlns:a16="http://schemas.microsoft.com/office/drawing/2014/main" id="{04983750-5BE7-8CD5-0205-6D94F3C2BB12}"/>
                      </a:ext>
                    </a:extLst>
                  </p:cNvPr>
                  <p:cNvSpPr/>
                  <p:nvPr/>
                </p:nvSpPr>
                <p:spPr>
                  <a:xfrm rot="811980">
                    <a:off x="5274366" y="2768283"/>
                    <a:ext cx="2659130" cy="2659130"/>
                  </a:xfrm>
                  <a:prstGeom prst="star32">
                    <a:avLst>
                      <a:gd name="adj" fmla="val 0"/>
                    </a:avLst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</p:grpSp>
          <p:grpSp>
            <p:nvGrpSpPr>
              <p:cNvPr id="37" name="グループ化 36">
                <a:extLst>
                  <a:ext uri="{FF2B5EF4-FFF2-40B4-BE49-F238E27FC236}">
                    <a16:creationId xmlns:a16="http://schemas.microsoft.com/office/drawing/2014/main" id="{169B847D-F155-9278-C393-602859C29AD6}"/>
                  </a:ext>
                </a:extLst>
              </p:cNvPr>
              <p:cNvGrpSpPr/>
              <p:nvPr/>
            </p:nvGrpSpPr>
            <p:grpSpPr>
              <a:xfrm rot="171858">
                <a:off x="6060027" y="1054225"/>
                <a:ext cx="2659130" cy="2659130"/>
                <a:chOff x="3745934" y="3325331"/>
                <a:chExt cx="2659130" cy="2659130"/>
              </a:xfrm>
            </p:grpSpPr>
            <p:sp>
              <p:nvSpPr>
                <p:cNvPr id="38" name="星 32 37">
                  <a:extLst>
                    <a:ext uri="{FF2B5EF4-FFF2-40B4-BE49-F238E27FC236}">
                      <a16:creationId xmlns:a16="http://schemas.microsoft.com/office/drawing/2014/main" id="{7EDB1624-7A03-AAD7-FF75-4B3DB3C15EC4}"/>
                    </a:ext>
                  </a:extLst>
                </p:cNvPr>
                <p:cNvSpPr/>
                <p:nvPr/>
              </p:nvSpPr>
              <p:spPr>
                <a:xfrm rot="217106">
                  <a:off x="3745934" y="3325331"/>
                  <a:ext cx="2659130" cy="2659130"/>
                </a:xfrm>
                <a:prstGeom prst="star32">
                  <a:avLst>
                    <a:gd name="adj" fmla="val 0"/>
                  </a:avLst>
                </a:prstGeom>
              </p:spPr>
              <p:style>
                <a:lnRef idx="3">
                  <a:schemeClr val="lt1"/>
                </a:lnRef>
                <a:fillRef idx="1">
                  <a:schemeClr val="accent2"/>
                </a:fillRef>
                <a:effectRef idx="1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grpSp>
              <p:nvGrpSpPr>
                <p:cNvPr id="39" name="グループ化 38">
                  <a:extLst>
                    <a:ext uri="{FF2B5EF4-FFF2-40B4-BE49-F238E27FC236}">
                      <a16:creationId xmlns:a16="http://schemas.microsoft.com/office/drawing/2014/main" id="{2122FE47-BAB6-4433-34DA-2088F437B41A}"/>
                    </a:ext>
                  </a:extLst>
                </p:cNvPr>
                <p:cNvGrpSpPr/>
                <p:nvPr/>
              </p:nvGrpSpPr>
              <p:grpSpPr>
                <a:xfrm>
                  <a:off x="3745934" y="3325331"/>
                  <a:ext cx="2659130" cy="2659130"/>
                  <a:chOff x="5274366" y="2768283"/>
                  <a:chExt cx="2659130" cy="2659130"/>
                </a:xfrm>
              </p:grpSpPr>
              <p:sp>
                <p:nvSpPr>
                  <p:cNvPr id="40" name="星 32 39">
                    <a:extLst>
                      <a:ext uri="{FF2B5EF4-FFF2-40B4-BE49-F238E27FC236}">
                        <a16:creationId xmlns:a16="http://schemas.microsoft.com/office/drawing/2014/main" id="{074B4DFD-FA81-BF27-A99D-8BF16A730558}"/>
                      </a:ext>
                    </a:extLst>
                  </p:cNvPr>
                  <p:cNvSpPr/>
                  <p:nvPr/>
                </p:nvSpPr>
                <p:spPr>
                  <a:xfrm>
                    <a:off x="5274366" y="2768283"/>
                    <a:ext cx="2659130" cy="2659130"/>
                  </a:xfrm>
                  <a:prstGeom prst="star32">
                    <a:avLst>
                      <a:gd name="adj" fmla="val 0"/>
                    </a:avLst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41" name="星 32 40">
                    <a:extLst>
                      <a:ext uri="{FF2B5EF4-FFF2-40B4-BE49-F238E27FC236}">
                        <a16:creationId xmlns:a16="http://schemas.microsoft.com/office/drawing/2014/main" id="{29133BF4-5FD2-E209-31CA-A0F6CF6E734D}"/>
                      </a:ext>
                    </a:extLst>
                  </p:cNvPr>
                  <p:cNvSpPr/>
                  <p:nvPr/>
                </p:nvSpPr>
                <p:spPr>
                  <a:xfrm rot="465600">
                    <a:off x="5274366" y="2768283"/>
                    <a:ext cx="2659130" cy="2659130"/>
                  </a:xfrm>
                  <a:prstGeom prst="star32">
                    <a:avLst>
                      <a:gd name="adj" fmla="val 0"/>
                    </a:avLst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42" name="星 32 41">
                    <a:extLst>
                      <a:ext uri="{FF2B5EF4-FFF2-40B4-BE49-F238E27FC236}">
                        <a16:creationId xmlns:a16="http://schemas.microsoft.com/office/drawing/2014/main" id="{C9284162-955F-DC58-1529-0CBB2DFF7632}"/>
                      </a:ext>
                    </a:extLst>
                  </p:cNvPr>
                  <p:cNvSpPr/>
                  <p:nvPr/>
                </p:nvSpPr>
                <p:spPr>
                  <a:xfrm rot="811980">
                    <a:off x="5274366" y="2768283"/>
                    <a:ext cx="2659130" cy="2659130"/>
                  </a:xfrm>
                  <a:prstGeom prst="star32">
                    <a:avLst>
                      <a:gd name="adj" fmla="val 0"/>
                    </a:avLst>
                  </a:prstGeom>
                </p:spPr>
                <p:style>
                  <a:lnRef idx="3">
                    <a:schemeClr val="lt1"/>
                  </a:lnRef>
                  <a:fillRef idx="1">
                    <a:schemeClr val="accent2"/>
                  </a:fillRef>
                  <a:effectRef idx="1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</p:grpSp>
        </p:grpSp>
        <p:pic>
          <p:nvPicPr>
            <p:cNvPr id="10" name="図 9" descr="人, 男, オレンジ, 持つ が含まれている画像&#10;&#10;自動的に生成された説明">
              <a:extLst>
                <a:ext uri="{FF2B5EF4-FFF2-40B4-BE49-F238E27FC236}">
                  <a16:creationId xmlns:a16="http://schemas.microsoft.com/office/drawing/2014/main" id="{61986416-A56F-CF1F-7877-0F27A231F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960" b="97466" l="10000" r="90000">
                          <a14:foregroundMark x1="28047" y1="89862" x2="30755" y2="97466"/>
                          <a14:backgroundMark x1="28047" y1="92041" x2="28542" y2="94486"/>
                          <a14:backgroundMark x1="29167" y1="94175" x2="27266" y2="92041"/>
                          <a14:backgroundMark x1="27266" y1="91463" x2="29010" y2="95020"/>
                          <a14:backgroundMark x1="28854" y1="92841" x2="27578" y2="90929"/>
                          <a14:backgroundMark x1="28854" y1="96621" x2="27734" y2="91730"/>
                          <a14:backgroundMark x1="27266" y1="90929" x2="29167" y2="95020"/>
                        </a14:backgroundRemoval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4846333" y="1479370"/>
              <a:ext cx="3394823" cy="1988270"/>
            </a:xfrm>
            <a:prstGeom prst="rect">
              <a:avLst/>
            </a:prstGeom>
          </p:spPr>
        </p:pic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1ADC9289-753F-8CCB-C61E-DB08F83BD6BF}"/>
                </a:ext>
              </a:extLst>
            </p:cNvPr>
            <p:cNvSpPr txBox="1"/>
            <p:nvPr/>
          </p:nvSpPr>
          <p:spPr>
            <a:xfrm rot="20963624">
              <a:off x="5360051" y="1546563"/>
              <a:ext cx="1471899" cy="408095"/>
            </a:xfrm>
            <a:prstGeom prst="rect">
              <a:avLst/>
            </a:prstGeom>
            <a:noFill/>
            <a:effectLst>
              <a:glow rad="228600">
                <a:schemeClr val="accent1">
                  <a:satMod val="175000"/>
                  <a:alpha val="40000"/>
                </a:schemeClr>
              </a:glow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txBody>
            <a:bodyPr wrap="square" rtlCol="0">
              <a:prstTxWarp prst="textDeflateBottom">
                <a:avLst/>
              </a:prstTxWarp>
              <a:spAutoFit/>
            </a:bodyPr>
            <a:lstStyle/>
            <a:p>
              <a:r>
                <a:rPr kumimoji="1" lang="ja-JP" altLang="en-US" sz="2400" b="1">
                  <a:ln w="6600">
                    <a:solidFill>
                      <a:schemeClr val="accent2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101600">
                      <a:schemeClr val="accent2">
                        <a:satMod val="175000"/>
                        <a:alpha val="40000"/>
                      </a:schemeClr>
                    </a:glow>
                    <a:outerShdw dist="38100" dir="2700000" algn="tl" rotWithShape="0">
                      <a:schemeClr val="accent2"/>
                    </a:outerShdw>
                  </a:effectLst>
                  <a:latin typeface="Toppan Bunkyu Midashi Mincho Ex" panose="02020900000000000000" pitchFamily="18" charset="-128"/>
                  <a:ea typeface="Toppan Bunkyu Midashi Mincho Ex" panose="02020900000000000000" pitchFamily="18" charset="-128"/>
                  <a:cs typeface="APPLE CHANCERY" panose="03020702040506060504" pitchFamily="66" charset="-79"/>
                </a:rPr>
                <a:t>バァーン</a:t>
              </a:r>
              <a:endParaRPr kumimoji="1" lang="en-US" altLang="ja-JP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Toppan Bunkyu Midashi Mincho Ex" panose="02020900000000000000" pitchFamily="18" charset="-128"/>
                <a:ea typeface="Toppan Bunkyu Midashi Mincho Ex" panose="02020900000000000000" pitchFamily="18" charset="-128"/>
                <a:cs typeface="APPLE CHANCERY" panose="03020702040506060504" pitchFamily="66" charset="-79"/>
              </a:endParaRPr>
            </a:p>
          </p:txBody>
        </p:sp>
      </p:grpSp>
      <p:pic>
        <p:nvPicPr>
          <p:cNvPr id="53" name="図 52">
            <a:extLst>
              <a:ext uri="{FF2B5EF4-FFF2-40B4-BE49-F238E27FC236}">
                <a16:creationId xmlns:a16="http://schemas.microsoft.com/office/drawing/2014/main" id="{BCBEBB51-9EE2-F28B-A4F0-FCDCA22198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8861" y="4669327"/>
            <a:ext cx="2596101" cy="790766"/>
          </a:xfrm>
          <a:prstGeom prst="rect">
            <a:avLst/>
          </a:prstGeom>
        </p:spPr>
      </p:pic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DB599DF7-2DCA-311A-F37F-0118798DFABC}"/>
              </a:ext>
            </a:extLst>
          </p:cNvPr>
          <p:cNvGrpSpPr/>
          <p:nvPr/>
        </p:nvGrpSpPr>
        <p:grpSpPr>
          <a:xfrm>
            <a:off x="1069832" y="743201"/>
            <a:ext cx="3549935" cy="3387145"/>
            <a:chOff x="402979" y="1601060"/>
            <a:chExt cx="3549935" cy="3387145"/>
          </a:xfrm>
        </p:grpSpPr>
        <p:pic>
          <p:nvPicPr>
            <p:cNvPr id="9" name="図 8" descr="森の中の道&#10;&#10;自動的に生成された説明">
              <a:extLst>
                <a:ext uri="{FF2B5EF4-FFF2-40B4-BE49-F238E27FC236}">
                  <a16:creationId xmlns:a16="http://schemas.microsoft.com/office/drawing/2014/main" id="{EF6168C4-F64D-8DB4-D9E4-1A159FFAC8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402979" y="1601060"/>
              <a:ext cx="3387145" cy="3387145"/>
            </a:xfrm>
            <a:prstGeom prst="ellipse">
              <a:avLst/>
            </a:prstGeom>
          </p:spPr>
        </p:pic>
        <p:pic>
          <p:nvPicPr>
            <p:cNvPr id="11" name="図 10" descr="レッサーパンダの顔&#10;&#10;自動的に生成された説明">
              <a:extLst>
                <a:ext uri="{FF2B5EF4-FFF2-40B4-BE49-F238E27FC236}">
                  <a16:creationId xmlns:a16="http://schemas.microsoft.com/office/drawing/2014/main" id="{55FA6731-49E0-C0BB-FF82-03A16FEB3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318" b="99561" l="7129" r="89844">
                          <a14:foregroundMark x1="29688" y1="8638" x2="21875" y2="12152"/>
                          <a14:foregroundMark x1="21875" y1="12152" x2="14453" y2="41581"/>
                          <a14:foregroundMark x1="14453" y1="41581" x2="15039" y2="70278"/>
                          <a14:foregroundMark x1="15039" y1="70278" x2="20996" y2="81698"/>
                          <a14:foregroundMark x1="20996" y1="81698" x2="42578" y2="91801"/>
                          <a14:foregroundMark x1="42578" y1="91801" x2="52051" y2="92094"/>
                          <a14:foregroundMark x1="52051" y1="92094" x2="72461" y2="82723"/>
                          <a14:foregroundMark x1="72461" y1="82723" x2="69141" y2="71596"/>
                          <a14:foregroundMark x1="69141" y1="71596" x2="57617" y2="55637"/>
                          <a14:foregroundMark x1="76777" y1="21777" x2="70996" y2="14348"/>
                          <a14:foregroundMark x1="77832" y1="23133" x2="77593" y2="22826"/>
                          <a14:foregroundMark x1="70996" y1="14348" x2="55664" y2="15227"/>
                          <a14:foregroundMark x1="55664" y1="15227" x2="47266" y2="18155"/>
                          <a14:foregroundMark x1="47266" y1="18155" x2="26367" y2="14495"/>
                          <a14:foregroundMark x1="26367" y1="14495" x2="11621" y2="46559"/>
                          <a14:foregroundMark x1="11621" y1="46559" x2="10352" y2="62372"/>
                          <a14:foregroundMark x1="10352" y1="62372" x2="14453" y2="80527"/>
                          <a14:foregroundMark x1="14453" y1="80527" x2="21387" y2="94290"/>
                          <a14:foregroundMark x1="21387" y1="94290" x2="33398" y2="98389"/>
                          <a14:foregroundMark x1="33398" y1="98389" x2="44238" y2="98389"/>
                          <a14:foregroundMark x1="44238" y1="98389" x2="53027" y2="92387"/>
                          <a14:foregroundMark x1="53027" y1="92387" x2="56641" y2="82284"/>
                          <a14:foregroundMark x1="56641" y1="82284" x2="56641" y2="81991"/>
                          <a14:foregroundMark x1="56641" y1="80820" x2="46094" y2="80088"/>
                          <a14:foregroundMark x1="46094" y1="80088" x2="43164" y2="69839"/>
                          <a14:foregroundMark x1="43164" y1="69839" x2="43359" y2="56223"/>
                          <a14:foregroundMark x1="43359" y1="56223" x2="57813" y2="57394"/>
                          <a14:foregroundMark x1="57813" y1="57394" x2="53418" y2="75403"/>
                          <a14:foregroundMark x1="53418" y1="75403" x2="48535" y2="80234"/>
                          <a14:foregroundMark x1="29297" y1="10102" x2="37012" y2="6735"/>
                          <a14:foregroundMark x1="37012" y1="6735" x2="56348" y2="11274"/>
                          <a14:foregroundMark x1="56348" y1="11274" x2="64453" y2="10981"/>
                          <a14:foregroundMark x1="64453" y1="10981" x2="71680" y2="7467"/>
                          <a14:foregroundMark x1="71680" y1="7467" x2="76074" y2="19619"/>
                          <a14:foregroundMark x1="76074" y1="19619" x2="73340" y2="33236"/>
                          <a14:foregroundMark x1="76954" y1="19665" x2="74512" y2="1464"/>
                          <a14:foregroundMark x1="77832" y1="26208" x2="77548" y2="24093"/>
                          <a14:foregroundMark x1="74512" y1="1464" x2="69531" y2="13324"/>
                          <a14:foregroundMark x1="67969" y1="86823" x2="64746" y2="97804"/>
                          <a14:foregroundMark x1="64746" y1="97804" x2="10840" y2="96193"/>
                          <a14:foregroundMark x1="10840" y1="96193" x2="7227" y2="80381"/>
                          <a14:foregroundMark x1="7227" y1="80381" x2="7129" y2="67789"/>
                          <a14:foregroundMark x1="9961" y1="92679" x2="17188" y2="97804"/>
                          <a14:foregroundMark x1="17188" y1="97804" x2="27930" y2="98829"/>
                          <a14:foregroundMark x1="27930" y1="98829" x2="57324" y2="95168"/>
                          <a14:foregroundMark x1="57324" y1="95168" x2="66016" y2="97657"/>
                          <a14:foregroundMark x1="66016" y1="97657" x2="69336" y2="89751"/>
                          <a14:foregroundMark x1="71484" y1="68960" x2="70898" y2="75842"/>
                          <a14:foregroundMark x1="73145" y1="64568" x2="71582" y2="78331"/>
                          <a14:foregroundMark x1="71582" y1="78331" x2="71094" y2="78477"/>
                          <a14:foregroundMark x1="74707" y1="62665" x2="74512" y2="74963"/>
                          <a14:foregroundMark x1="74512" y1="74963" x2="69141" y2="91215"/>
                          <a14:foregroundMark x1="75488" y1="59151" x2="74219" y2="84480"/>
                          <a14:foregroundMark x1="74219" y1="84480" x2="68750" y2="99561"/>
                          <a14:foregroundMark x1="74707" y1="56808" x2="74121" y2="22840"/>
                          <a14:foregroundMark x1="76855" y1="18155" x2="76465" y2="59151"/>
                          <a14:foregroundMark x1="76465" y1="59151" x2="76465" y2="59151"/>
                          <a14:backgroundMark x1="75293" y1="85282" x2="75293" y2="84601"/>
                          <a14:backgroundMark x1="75293" y1="98097" x2="75293" y2="86729"/>
                          <a14:backgroundMark x1="78143" y1="59186" x2="79688" y2="49927"/>
                          <a14:backgroundMark x1="76726" y1="67684" x2="78125" y2="59297"/>
                          <a14:backgroundMark x1="79688" y1="49927" x2="78285" y2="42428"/>
                          <a14:backgroundMark x1="77333" y1="18166" x2="77344" y2="17862"/>
                          <a14:backgroundMark x1="77344" y1="17862" x2="77637" y2="16252"/>
                          <a14:backgroundMark x1="77637" y1="76720" x2="74512" y2="99854"/>
                        </a14:backgroundRemoval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tretch>
              <a:fillRect/>
            </a:stretch>
          </p:blipFill>
          <p:spPr>
            <a:xfrm>
              <a:off x="577091" y="1918751"/>
              <a:ext cx="3375823" cy="2248351"/>
            </a:xfrm>
            <a:prstGeom prst="rect">
              <a:avLst/>
            </a:prstGeom>
          </p:spPr>
        </p:pic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75C32354-C4C4-2CD3-5C8F-96AFF2B2E7EC}"/>
                </a:ext>
              </a:extLst>
            </p:cNvPr>
            <p:cNvSpPr txBox="1"/>
            <p:nvPr/>
          </p:nvSpPr>
          <p:spPr>
            <a:xfrm>
              <a:off x="1228252" y="3838266"/>
              <a:ext cx="2073499" cy="492925"/>
            </a:xfrm>
            <a:prstGeom prst="rect">
              <a:avLst/>
            </a:prstGeom>
            <a:noFill/>
          </p:spPr>
          <p:txBody>
            <a:bodyPr wrap="square" rtlCol="0">
              <a:prstTxWarp prst="textDoubleWave1">
                <a:avLst/>
              </a:prstTxWarp>
              <a:spAutoFit/>
            </a:bodyPr>
            <a:lstStyle/>
            <a:p>
              <a:r>
                <a:rPr kumimoji="1" lang="ja-JP" altLang="en-US" sz="32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glow rad="63500">
                      <a:schemeClr val="accent5">
                        <a:satMod val="175000"/>
                        <a:alpha val="40000"/>
                      </a:schemeClr>
                    </a:glow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Toppan Bunkyu Midashi Mincho Ex" panose="02020900000000000000" pitchFamily="18" charset="-128"/>
                  <a:ea typeface="Toppan Bunkyu Midashi Mincho Ex" panose="02020900000000000000" pitchFamily="18" charset="-128"/>
                </a:rPr>
                <a:t>きゅん</a:t>
              </a:r>
            </a:p>
          </p:txBody>
        </p:sp>
      </p:grp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44849968-E45B-A188-F9F2-A9D05E039F61}"/>
              </a:ext>
            </a:extLst>
          </p:cNvPr>
          <p:cNvGrpSpPr/>
          <p:nvPr/>
        </p:nvGrpSpPr>
        <p:grpSpPr>
          <a:xfrm>
            <a:off x="3485861" y="3740976"/>
            <a:ext cx="3335664" cy="2585905"/>
            <a:chOff x="6884717" y="1299237"/>
            <a:chExt cx="3335664" cy="2585905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CF3C2096-9AF9-E847-F086-4EF7EF0B6521}"/>
                </a:ext>
              </a:extLst>
            </p:cNvPr>
            <p:cNvGrpSpPr/>
            <p:nvPr/>
          </p:nvGrpSpPr>
          <p:grpSpPr>
            <a:xfrm>
              <a:off x="6884717" y="1299237"/>
              <a:ext cx="3335664" cy="2585905"/>
              <a:chOff x="5692194" y="1493949"/>
              <a:chExt cx="4099861" cy="3178333"/>
            </a:xfrm>
          </p:grpSpPr>
          <p:pic>
            <p:nvPicPr>
              <p:cNvPr id="17" name="図 16" descr="哺乳類, 動物, 座る, 探す が含まれている画像&#10;&#10;自動的に生成された説明">
                <a:extLst>
                  <a:ext uri="{FF2B5EF4-FFF2-40B4-BE49-F238E27FC236}">
                    <a16:creationId xmlns:a16="http://schemas.microsoft.com/office/drawing/2014/main" id="{890603EC-5774-275C-62BD-441D43AC22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backgroundRemoval t="781" b="97500" l="3716" r="95153">
                            <a14:foregroundMark x1="57027" y1="6094" x2="74798" y2="13281"/>
                            <a14:foregroundMark x1="74798" y1="13281" x2="77221" y2="36094"/>
                            <a14:foregroundMark x1="77221" y1="36094" x2="72052" y2="65156"/>
                            <a14:foregroundMark x1="72052" y1="65156" x2="49111" y2="89844"/>
                            <a14:foregroundMark x1="49111" y1="89844" x2="20194" y2="89375"/>
                            <a14:foregroundMark x1="20194" y1="89375" x2="2100" y2="77031"/>
                            <a14:foregroundMark x1="2100" y1="77031" x2="7796" y2="43373"/>
                            <a14:foregroundMark x1="56789" y1="5433" x2="81695" y2="6798"/>
                            <a14:foregroundMark x1="81422" y1="59531" x2="49435" y2="71406"/>
                            <a14:foregroundMark x1="49435" y1="71406" x2="22456" y2="72969"/>
                            <a14:foregroundMark x1="22456" y1="72969" x2="48627" y2="53594"/>
                            <a14:foregroundMark x1="48627" y1="53594" x2="55412" y2="58750"/>
                            <a14:foregroundMark x1="71729" y1="70938" x2="47011" y2="80469"/>
                            <a14:foregroundMark x1="47011" y1="80469" x2="13732" y2="78438"/>
                            <a14:foregroundMark x1="13732" y1="78438" x2="1454" y2="68438"/>
                            <a14:foregroundMark x1="1454" y1="68438" x2="41034" y2="42813"/>
                            <a14:foregroundMark x1="41034" y1="42813" x2="79645" y2="55469"/>
                            <a14:foregroundMark x1="79645" y1="55469" x2="94346" y2="65781"/>
                            <a14:foregroundMark x1="94346" y1="65781" x2="92892" y2="86719"/>
                            <a14:foregroundMark x1="92892" y1="86719" x2="78837" y2="89219"/>
                            <a14:foregroundMark x1="75121" y1="94375" x2="23102" y2="92031"/>
                            <a14:foregroundMark x1="23102" y1="92031" x2="40065" y2="78281"/>
                            <a14:foregroundMark x1="40065" y1="78281" x2="80291" y2="76719"/>
                            <a14:foregroundMark x1="80291" y1="76719" x2="97415" y2="77344"/>
                            <a14:foregroundMark x1="97415" y1="77344" x2="54281" y2="95938"/>
                            <a14:foregroundMark x1="54281" y1="95938" x2="12116" y2="97656"/>
                            <a14:foregroundMark x1="22617" y1="94375" x2="6785" y2="94844"/>
                            <a14:foregroundMark x1="6785" y1="94844" x2="9693" y2="69844"/>
                            <a14:foregroundMark x1="9693" y1="69844" x2="3716" y2="78281"/>
                            <a14:foregroundMark x1="92730" y1="86250" x2="95315" y2="47656"/>
                            <a14:foregroundMark x1="95315" y1="47656" x2="83037" y2="41719"/>
                            <a14:foregroundMark x1="72015" y1="2318" x2="60420" y2="4063"/>
                            <a14:backgroundMark x1="54604" y1="6875" x2="13086" y2="10938"/>
                            <a14:backgroundMark x1="13086" y1="10938" x2="969" y2="21406"/>
                            <a14:backgroundMark x1="969" y1="21406" x2="13732" y2="34063"/>
                            <a14:backgroundMark x1="13732" y1="34063" x2="16317" y2="34063"/>
                            <a14:backgroundMark x1="16317" y1="33594" x2="17124" y2="12500"/>
                            <a14:backgroundMark x1="17124" y1="12500" x2="26010" y2="313"/>
                            <a14:backgroundMark x1="26010" y1="313" x2="6624" y2="24063"/>
                            <a14:backgroundMark x1="6624" y1="24063" x2="5008" y2="30781"/>
                            <a14:backgroundMark x1="13086" y1="37344" x2="9693" y2="39688"/>
                            <a14:backgroundMark x1="9693" y1="39375" x2="7108" y2="42969"/>
                            <a14:backgroundMark x1="7108" y1="40469" x2="9047" y2="23750"/>
                            <a14:backgroundMark x1="9047" y1="23750" x2="20032" y2="8125"/>
                            <a14:backgroundMark x1="20032" y1="8125" x2="36187" y2="6875"/>
                            <a14:backgroundMark x1="36187" y1="6875" x2="36511" y2="6875"/>
                            <a14:backgroundMark x1="44426" y1="9688" x2="9693" y2="13281"/>
                            <a14:backgroundMark x1="9693" y1="13281" x2="10339" y2="31250"/>
                            <a14:backgroundMark x1="10339" y1="31250" x2="9532" y2="13750"/>
                            <a14:backgroundMark x1="9532" y1="13750" x2="23910" y2="5313"/>
                            <a14:backgroundMark x1="23910" y1="5313" x2="39903" y2="5313"/>
                            <a14:backgroundMark x1="56704" y1="5313" x2="18578" y2="8906"/>
                            <a14:backgroundMark x1="18578" y1="8906" x2="12601" y2="29219"/>
                            <a14:backgroundMark x1="12601" y1="29219" x2="13086" y2="13750"/>
                            <a14:backgroundMark x1="13086" y1="13750" x2="18094" y2="8906"/>
                            <a14:backgroundMark x1="16801" y1="8438" x2="10016" y2="10156"/>
                            <a14:backgroundMark x1="11309" y1="9375" x2="20517" y2="7656"/>
                            <a14:backgroundMark x1="72213" y1="2031" x2="78837" y2="2500"/>
                            <a14:backgroundMark x1="82229" y1="6406" x2="85137" y2="9375"/>
                            <a14:backgroundMark x1="78029" y1="2031" x2="82229" y2="3281"/>
                            <a14:backgroundMark x1="55412" y1="5625" x2="52019" y2="7656"/>
                            <a14:backgroundMark x1="8885" y1="31250" x2="6785" y2="39375"/>
                          </a14:backgroundRemoval>
                        </a14:imgEffect>
                      </a14:imgLayer>
                    </a14:imgProps>
                  </a:ext>
                  <a:ext uri="{837473B0-CC2E-450A-ABE3-18F120FF3D39}">
                    <a1611:picAttrSrcUrl xmlns:a1611="http://schemas.microsoft.com/office/drawing/2016/11/main" r:id="rId13"/>
                  </a:ext>
                </a:extLst>
              </a:blip>
              <a:stretch>
                <a:fillRect/>
              </a:stretch>
            </p:blipFill>
            <p:spPr>
              <a:xfrm>
                <a:off x="5692194" y="1493949"/>
                <a:ext cx="3069078" cy="3178333"/>
              </a:xfrm>
              <a:prstGeom prst="rect">
                <a:avLst/>
              </a:prstGeom>
            </p:spPr>
          </p:pic>
          <p:pic>
            <p:nvPicPr>
              <p:cNvPr id="18" name="図 17">
                <a:extLst>
                  <a:ext uri="{FF2B5EF4-FFF2-40B4-BE49-F238E27FC236}">
                    <a16:creationId xmlns:a16="http://schemas.microsoft.com/office/drawing/2014/main" id="{5DB42B65-D545-61D2-FEBD-28533F043A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backgroundRemoval t="10000" b="90000" l="10000" r="90000">
                            <a14:backgroundMark x1="67500" y1="37540" x2="58854" y2="60543"/>
                            <a14:backgroundMark x1="58854" y1="60543" x2="27187" y2="80192"/>
                            <a14:backgroundMark x1="27187" y1="80192" x2="24792" y2="66933"/>
                            <a14:backgroundMark x1="24792" y1="66933" x2="27500" y2="54313"/>
                            <a14:backgroundMark x1="27500" y1="54313" x2="34583" y2="42652"/>
                            <a14:backgroundMark x1="34583" y1="42652" x2="47292" y2="35783"/>
                            <a14:backgroundMark x1="47292" y1="35783" x2="57500" y2="36102"/>
                            <a14:backgroundMark x1="57500" y1="36102" x2="65729" y2="43291"/>
                            <a14:backgroundMark x1="65729" y1="43291" x2="60104" y2="53035"/>
                            <a14:backgroundMark x1="60104" y1="53035" x2="59271" y2="53834"/>
                            <a14:backgroundMark x1="35104" y1="43770" x2="28958" y2="71086"/>
                            <a14:backgroundMark x1="28958" y1="71086" x2="24375" y2="82907"/>
                            <a14:backgroundMark x1="24375" y1="82907" x2="15625" y2="86581"/>
                            <a14:backgroundMark x1="15625" y1="86581" x2="7396" y2="80032"/>
                            <a14:backgroundMark x1="7396" y1="80032" x2="10000" y2="60064"/>
                            <a14:backgroundMark x1="10000" y1="60064" x2="25938" y2="29233"/>
                            <a14:backgroundMark x1="25938" y1="29233" x2="33021" y2="41374"/>
                            <a14:backgroundMark x1="33021" y1="41374" x2="31875" y2="56550"/>
                            <a14:backgroundMark x1="31875" y1="56550" x2="31146" y2="58626"/>
                            <a14:backgroundMark x1="64479" y1="48882" x2="61458" y2="60064"/>
                            <a14:backgroundMark x1="61458" y1="60064" x2="55521" y2="68690"/>
                            <a14:backgroundMark x1="55521" y1="68690" x2="38333" y2="79073"/>
                            <a14:backgroundMark x1="38333" y1="79073" x2="28125" y2="80990"/>
                            <a14:backgroundMark x1="20521" y1="61981" x2="14792" y2="63578"/>
                            <a14:backgroundMark x1="68229" y1="56709" x2="62396" y2="50319"/>
                            <a14:backgroundMark x1="64688" y1="50319" x2="68438" y2="56709"/>
                            <a14:backgroundMark x1="81146" y1="69010" x2="68750" y2="85304"/>
                            <a14:backgroundMark x1="68750" y1="85304" x2="60208" y2="90096"/>
                          </a14:backgroundRemoval>
                        </a14:imgEffect>
                      </a14:imgLayer>
                    </a14:imgProps>
                  </a:ext>
                  <a:ext uri="{837473B0-CC2E-450A-ABE3-18F120FF3D39}">
                    <a1611:picAttrSrcUrl xmlns:a1611="http://schemas.microsoft.com/office/drawing/2016/11/main" r:id="rId16"/>
                  </a:ext>
                </a:extLst>
              </a:blip>
              <a:stretch>
                <a:fillRect/>
              </a:stretch>
            </p:blipFill>
            <p:spPr>
              <a:xfrm>
                <a:off x="5692194" y="1555369"/>
                <a:ext cx="4099861" cy="2673451"/>
              </a:xfrm>
              <a:prstGeom prst="rect">
                <a:avLst/>
              </a:prstGeom>
            </p:spPr>
          </p:pic>
        </p:grp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EA337B3E-A1E9-0307-8CA6-9FF41E755097}"/>
                </a:ext>
              </a:extLst>
            </p:cNvPr>
            <p:cNvSpPr txBox="1"/>
            <p:nvPr/>
          </p:nvSpPr>
          <p:spPr>
            <a:xfrm>
              <a:off x="7495257" y="3280138"/>
              <a:ext cx="198097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2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もしもし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9930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</TotalTime>
  <Words>3</Words>
  <Application>Microsoft Macintosh PowerPoint</Application>
  <PresentationFormat>ワイド画面</PresentationFormat>
  <Paragraphs>3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Toppan Bunkyu Midashi Mincho Ex</vt:lpstr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202402025</dc:creator>
  <cp:lastModifiedBy>202402025</cp:lastModifiedBy>
  <cp:revision>1</cp:revision>
  <dcterms:created xsi:type="dcterms:W3CDTF">2024-12-18T05:13:17Z</dcterms:created>
  <dcterms:modified xsi:type="dcterms:W3CDTF">2025-01-06T10:16:19Z</dcterms:modified>
</cp:coreProperties>
</file>

<file path=docProps/thumbnail.jpeg>
</file>